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8" r:id="rId6"/>
    <p:sldId id="269" r:id="rId7"/>
    <p:sldId id="266" r:id="rId8"/>
    <p:sldId id="273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6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2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9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2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8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1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1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9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5512-A6DC-4B1B-8241-9260897B555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4D1F-FC50-4068-80B8-4D6335D06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7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CC019922-34E4-46C5-81DA-1836A0E342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CC019922-34E4-46C5-81DA-1836A0E342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CC019922-34E4-46C5-81DA-1836A0E342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tchedonkids.org.uk/electrical-safety-in-your-home" TargetMode="External"/><Relationship Id="rId2" Type="http://schemas.openxmlformats.org/officeDocument/2006/relationships/hyperlink" Target="http://www.switchedonkids.org.uk/what-is-electricit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89Uc-8s-jW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89Uc-8s-jWk" TargetMode="External"/><Relationship Id="rId4" Type="http://schemas.openxmlformats.org/officeDocument/2006/relationships/image" Target="cid:CC019922-34E4-46C5-81DA-1836A0E3421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icalsafetyfirst.org.uk/guidance/safety-around-the-home/overloading-sockets/" TargetMode="External"/><Relationship Id="rId2" Type="http://schemas.openxmlformats.org/officeDocument/2006/relationships/hyperlink" Target="https://www.amazon.co.uk/Absurd-Electrical-Safety-First/dp/B07PB7XQQK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cid:CC019922-34E4-46C5-81DA-1836A0E34218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electricalsafetyfirst.org.uk/guidance/advice-for-you/summer-tip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CC019922-34E4-46C5-81DA-1836A0E342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 and Electrical Safety Learning Pack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17" y="1953491"/>
            <a:ext cx="5355963" cy="4239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37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97675"/>
            <a:ext cx="6096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 Quiz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Absafe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running a safety training exercise for two primary school schools in Bridge of Don.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schools from Peterhead and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Mastrick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travelling by bus to the venue.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school comes from Peterhead which is 90 miles away. It takes them 90 minutes by coach and they leave at 09:00am. There are 30 pupils, 2 teachers and 2 volunteer parents.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spend 4 hours at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Absafe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school comes from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Mastrick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is 15 miles away. It takes them 30 minutes by coach and they leave at 13:00pm.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 are 20 pupils and 2 teachers. They spend 3 hours at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Absafe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04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23" y="510600"/>
            <a:ext cx="2784186" cy="285273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Questions;-</a:t>
            </a:r>
            <a:endParaRPr lang="en-GB" sz="54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23" y="510600"/>
            <a:ext cx="3324513" cy="2852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4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cid:CC019922-34E4-46C5-81DA-1836A0E34218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4" y="457200"/>
            <a:ext cx="2078183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0164" y="153888"/>
            <a:ext cx="12132702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time will the Peterhead pupils arrive in Bridge of Don?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many people in total will travel in total on the </a:t>
            </a:r>
            <a:r>
              <a:rPr kumimoji="0" lang="en-GB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Mastrick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Coach (driver excluded)?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Peterhead Coach takes 90 minutes to travel 90 miles, what would their average speed have been in mph?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time will the </a:t>
            </a:r>
            <a:r>
              <a:rPr kumimoji="0" lang="en-GB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Mastrick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coach arrive at the venue?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total number of people travelling on the Peterhead coaches?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average number of people travelling on the coaches between the two schools?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the answers of questions 1 and 4, how long will the two schools overlap at the venue for?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time will both schools finish at the venue?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time will Peterhead arrive back at their school?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will arrive at their home school first?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96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073"/>
          </a:xfrm>
        </p:spPr>
        <p:txBody>
          <a:bodyPr/>
          <a:lstStyle/>
          <a:p>
            <a:r>
              <a:rPr lang="en-GB" dirty="0" smtClean="0"/>
              <a:t>Electricity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3327" y="8231188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A happy cartoon light bulb with an idea. Stock Vector - 26191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02" y="2571750"/>
            <a:ext cx="37052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7073" y="2687515"/>
            <a:ext cx="9331035" cy="212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http://www.switchedonkids.org.uk/what-is-electricity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http://www.switchedonkids.org.uk/electrical-safety-in-your-home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60964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Hampshire Fire Department safety video: 0.00 - 10.00 minutes</a:t>
            </a:r>
            <a:endParaRPr lang="en-GB" dirty="0"/>
          </a:p>
          <a:p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068782" cy="21197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294525" y="3786389"/>
            <a:ext cx="3312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5"/>
              </a:rPr>
              <a:t>https://youtu.be/89Uc-8s-jWk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b="1" u="sng" dirty="0">
                <a:hlinkClick r:id="rId2"/>
              </a:rPr>
              <a:t>https://www.amazon.co.uk/Absurd-Electrical-Safety-First/dp/B07PB7XQQK</a:t>
            </a:r>
            <a:endParaRPr lang="en-GB" dirty="0"/>
          </a:p>
          <a:p>
            <a:pPr fontAlgn="t"/>
            <a:r>
              <a:rPr lang="en-GB" b="1" u="sng" dirty="0">
                <a:hlinkClick r:id="rId3"/>
              </a:rPr>
              <a:t>https://www.electricalsafetyfirst.org.uk/guidance/safety-around-the-home/overloading-sockets/</a:t>
            </a:r>
            <a:endParaRPr lang="en-GB" dirty="0"/>
          </a:p>
          <a:p>
            <a:pPr fontAlgn="t"/>
            <a:r>
              <a:rPr lang="en-GB" b="1" u="sng" dirty="0">
                <a:hlinkClick r:id="rId4"/>
              </a:rPr>
              <a:t>https://www.electricalsafetyfirst.org.uk/guidance/advice-for-you/summer-tips/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3600" dirty="0" smtClean="0"/>
              <a:t>Some safety information 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3933825" cy="211974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ight Arrow 8"/>
          <p:cNvSpPr/>
          <p:nvPr/>
        </p:nvSpPr>
        <p:spPr>
          <a:xfrm>
            <a:off x="1246909" y="4572000"/>
            <a:ext cx="2826327" cy="789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4107873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0235"/>
            <a:ext cx="10515600" cy="3246727"/>
          </a:xfrm>
        </p:spPr>
        <p:txBody>
          <a:bodyPr/>
          <a:lstStyle/>
          <a:p>
            <a:r>
              <a:rPr lang="en-GB" dirty="0" smtClean="0"/>
              <a:t>Thank you for your time, please enjoy the attached puzzles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398818" cy="2315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7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309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Fire and Electrical Safety Learning Pack</vt:lpstr>
      <vt:lpstr>PowerPoint Presentation</vt:lpstr>
      <vt:lpstr>PowerPoint Presentation</vt:lpstr>
      <vt:lpstr>PowerPoint Presentation</vt:lpstr>
      <vt:lpstr>Electricity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Louise Richardson</dc:creator>
  <cp:lastModifiedBy>Louise Richardson</cp:lastModifiedBy>
  <cp:revision>14</cp:revision>
  <dcterms:created xsi:type="dcterms:W3CDTF">2020-05-11T13:44:48Z</dcterms:created>
  <dcterms:modified xsi:type="dcterms:W3CDTF">2020-05-12T13:08:47Z</dcterms:modified>
</cp:coreProperties>
</file>